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94E"/>
    <a:srgbClr val="010148"/>
    <a:srgbClr val="B8277F"/>
    <a:srgbClr val="08404A"/>
    <a:srgbClr val="477358"/>
    <a:srgbClr val="EE8E28"/>
    <a:srgbClr val="F4BF3A"/>
    <a:srgbClr val="F190B1"/>
    <a:srgbClr val="E5E1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6433" autoAdjust="0"/>
  </p:normalViewPr>
  <p:slideViewPr>
    <p:cSldViewPr snapToGrid="0" showGuides="1">
      <p:cViewPr varScale="1">
        <p:scale>
          <a:sx n="64" d="100"/>
          <a:sy n="64" d="100"/>
        </p:scale>
        <p:origin x="2025" y="6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5551-ABB0-46D4-8795-754BBADEB67D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7D40-877C-4706-B909-EC390CE04B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414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5551-ABB0-46D4-8795-754BBADEB67D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7D40-877C-4706-B909-EC390CE04B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8068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5551-ABB0-46D4-8795-754BBADEB67D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7D40-877C-4706-B909-EC390CE04B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5181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5551-ABB0-46D4-8795-754BBADEB67D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7D40-877C-4706-B909-EC390CE04B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0190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5551-ABB0-46D4-8795-754BBADEB67D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7D40-877C-4706-B909-EC390CE04B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973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5551-ABB0-46D4-8795-754BBADEB67D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7D40-877C-4706-B909-EC390CE04B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9791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5551-ABB0-46D4-8795-754BBADEB67D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7D40-877C-4706-B909-EC390CE04B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7423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5551-ABB0-46D4-8795-754BBADEB67D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7D40-877C-4706-B909-EC390CE04B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332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5551-ABB0-46D4-8795-754BBADEB67D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7D40-877C-4706-B909-EC390CE04B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7961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5551-ABB0-46D4-8795-754BBADEB67D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7D40-877C-4706-B909-EC390CE04B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710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5551-ABB0-46D4-8795-754BBADEB67D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7D40-877C-4706-B909-EC390CE04B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2442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C5551-ABB0-46D4-8795-754BBADEB67D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77D40-877C-4706-B909-EC390CE04B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2950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nougarde.com/webinair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vents.teams.microsoft.com/event/2a9354e9-9e0a-4c0c-ae14-3ac55815cba0@ad3f7ab4-2fc5-4630-bf5b-add46794876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803189" y="7648833"/>
            <a:ext cx="20141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00094E"/>
                </a:solidFill>
              </a:rPr>
              <a:t>01 56 58 58 62.</a:t>
            </a:r>
            <a:endParaRPr lang="fr-FR" sz="1400" b="1" dirty="0">
              <a:solidFill>
                <a:srgbClr val="00094E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328351" y="8110152"/>
            <a:ext cx="32065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00094E"/>
                </a:solidFill>
                <a:hlinkClick r:id="rId3"/>
              </a:rPr>
              <a:t>www.kinougarde.com/webinaire</a:t>
            </a:r>
            <a:r>
              <a:rPr lang="fr-FR" sz="1400" b="1" dirty="0" smtClean="0">
                <a:solidFill>
                  <a:srgbClr val="00094E"/>
                </a:solidFill>
              </a:rPr>
              <a:t> </a:t>
            </a:r>
            <a:endParaRPr lang="fr-FR" sz="1400" b="1" dirty="0">
              <a:solidFill>
                <a:srgbClr val="00094E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303637" y="6535582"/>
            <a:ext cx="5183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hlinkClick r:id="rId4"/>
              </a:rPr>
              <a:t>INSCRIVEZ-VOUS DÈS MAINTENANT ICI : LIEN D’INSCRIPTION</a:t>
            </a:r>
            <a:endParaRPr lang="fr-FR" sz="1400" b="1" dirty="0">
              <a:solidFill>
                <a:srgbClr val="0009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9336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414</TotalTime>
  <Words>14</Words>
  <Application>Microsoft Office PowerPoint</Application>
  <PresentationFormat>Format A4 (210 x 297 mm)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DUPUIS Adeline</dc:creator>
  <cp:lastModifiedBy>TISSIER Naomie</cp:lastModifiedBy>
  <cp:revision>56</cp:revision>
  <dcterms:created xsi:type="dcterms:W3CDTF">2020-02-06T08:29:36Z</dcterms:created>
  <dcterms:modified xsi:type="dcterms:W3CDTF">2025-09-08T15:29:52Z</dcterms:modified>
</cp:coreProperties>
</file>